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46" d="100"/>
          <a:sy n="46" d="100"/>
        </p:scale>
        <p:origin x="-1310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7882D-496C-42AD-BEB1-F9045CD31050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9B9-444A-4700-A08A-8F68C56A88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7882D-496C-42AD-BEB1-F9045CD31050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9B9-444A-4700-A08A-8F68C56A88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7882D-496C-42AD-BEB1-F9045CD31050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9B9-444A-4700-A08A-8F68C56A88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7882D-496C-42AD-BEB1-F9045CD31050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9B9-444A-4700-A08A-8F68C56A88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7882D-496C-42AD-BEB1-F9045CD31050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9B9-444A-4700-A08A-8F68C56A88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7882D-496C-42AD-BEB1-F9045CD31050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9B9-444A-4700-A08A-8F68C56A88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7882D-496C-42AD-BEB1-F9045CD31050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9B9-444A-4700-A08A-8F68C56A88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7882D-496C-42AD-BEB1-F9045CD31050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9B9-444A-4700-A08A-8F68C56A88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7882D-496C-42AD-BEB1-F9045CD31050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9B9-444A-4700-A08A-8F68C56A88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7882D-496C-42AD-BEB1-F9045CD31050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9B9-444A-4700-A08A-8F68C56A88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7882D-496C-42AD-BEB1-F9045CD31050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9B9-444A-4700-A08A-8F68C56A88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7882D-496C-42AD-BEB1-F9045CD31050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229B9-444A-4700-A08A-8F68C56A88E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274638"/>
            <a:ext cx="4176712" cy="1143000"/>
          </a:xfrm>
        </p:spPr>
        <p:txBody>
          <a:bodyPr tIns="0">
            <a:noAutofit/>
          </a:bodyPr>
          <a:lstStyle/>
          <a:p>
            <a:pPr algn="l"/>
            <a:r>
              <a:rPr lang="ru-RU" sz="3200" b="1" dirty="0" smtClean="0"/>
              <a:t>Всемирный день         памяти жертв ДТП</a:t>
            </a:r>
            <a:r>
              <a:rPr lang="ru-RU" sz="3200" dirty="0" smtClean="0"/>
              <a:t> 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12776"/>
            <a:ext cx="4572000" cy="2332855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dirty="0" smtClean="0"/>
              <a:t>В </a:t>
            </a:r>
            <a:r>
              <a:rPr lang="ru-RU" b="1" dirty="0" smtClean="0"/>
              <a:t>2020</a:t>
            </a:r>
            <a:r>
              <a:rPr lang="ru-RU" dirty="0" smtClean="0"/>
              <a:t> году проводится 15 ноября. Ежедневно на дорогах погибает около 3 тыс. человек, еще около сотни тысяч получает травмы разной степени тяжести.</a:t>
            </a:r>
          </a:p>
          <a:p>
            <a:pPr algn="just"/>
            <a:r>
              <a:rPr lang="ru-RU" dirty="0" err="1" smtClean="0"/>
              <a:t>ЮИДовцы</a:t>
            </a:r>
            <a:r>
              <a:rPr lang="ru-RU" dirty="0" smtClean="0"/>
              <a:t> провели  с кадетами занятия про профилактике ДТП и сопроводили его показом видеороликов, раздали в школе </a:t>
            </a:r>
            <a:r>
              <a:rPr lang="ru-RU" dirty="0" err="1" smtClean="0"/>
              <a:t>флаеры</a:t>
            </a:r>
            <a:endParaRPr lang="ru-RU" dirty="0"/>
          </a:p>
        </p:txBody>
      </p:sp>
      <p:pic>
        <p:nvPicPr>
          <p:cNvPr id="1026" name="Picture 2" descr="C:\Users\user\Desktop\юид день жертв ДТП\IMG_20201116_1433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3573015"/>
            <a:ext cx="3935479" cy="2951609"/>
          </a:xfrm>
          <a:prstGeom prst="rect">
            <a:avLst/>
          </a:prstGeom>
          <a:noFill/>
        </p:spPr>
      </p:pic>
      <p:pic>
        <p:nvPicPr>
          <p:cNvPr id="1027" name="Picture 3" descr="C:\Users\user\Desktop\юид день жертв ДТП\IMG_20201116_141005.jpg"/>
          <p:cNvPicPr>
            <a:picLocks noChangeAspect="1" noChangeArrowheads="1"/>
          </p:cNvPicPr>
          <p:nvPr/>
        </p:nvPicPr>
        <p:blipFill>
          <a:blip r:embed="rId3" cstate="print"/>
          <a:srcRect l="20297" t="20833"/>
          <a:stretch>
            <a:fillRect/>
          </a:stretch>
        </p:blipFill>
        <p:spPr bwMode="auto">
          <a:xfrm>
            <a:off x="4860032" y="3520107"/>
            <a:ext cx="4033143" cy="3004518"/>
          </a:xfrm>
          <a:prstGeom prst="rect">
            <a:avLst/>
          </a:prstGeom>
          <a:noFill/>
        </p:spPr>
      </p:pic>
      <p:pic>
        <p:nvPicPr>
          <p:cNvPr id="1028" name="Picture 4" descr="C:\Users\user\Desktop\юид день жертв ДТП\IMG_20201117_0955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333375"/>
            <a:ext cx="3961135" cy="29708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288" y="333375"/>
            <a:ext cx="4176712" cy="1007393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dirty="0" smtClean="0"/>
              <a:t>Полуфинал</a:t>
            </a:r>
            <a:br>
              <a:rPr lang="ru-RU" sz="3200" dirty="0" smtClean="0"/>
            </a:br>
            <a:r>
              <a:rPr lang="ru-RU" sz="3200" dirty="0" smtClean="0"/>
              <a:t>КАДЕТСКИЙ АВАНГАРД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676400"/>
            <a:ext cx="4572000" cy="1752600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80000"/>
              </a:lnSpc>
              <a:buFont typeface="Arial" pitchFamily="34" charset="0"/>
              <a:buChar char="•"/>
            </a:pPr>
            <a:r>
              <a:rPr lang="ru-RU" sz="1800" dirty="0" smtClean="0"/>
              <a:t>В течение полугодия кадетские классы соревновались за звание называться «авангардным взводом». Победителями стали 7,8 и 10 классы. Дед Мороз и Снегурочка, вместе с администрацией школы,  вручили победителям конкурсов и соревнований сладкие призы.</a:t>
            </a:r>
            <a:endParaRPr lang="ru-RU" sz="1800" dirty="0" smtClean="0">
              <a:solidFill>
                <a:schemeClr val="tx1"/>
              </a:solidFill>
            </a:endParaRPr>
          </a:p>
        </p:txBody>
      </p:sp>
      <p:pic>
        <p:nvPicPr>
          <p:cNvPr id="3074" name="Picture 2" descr="C:\Users\user\Desktop\Новый год\IMG_3739.JPG"/>
          <p:cNvPicPr>
            <a:picLocks noChangeAspect="1" noChangeArrowheads="1"/>
          </p:cNvPicPr>
          <p:nvPr/>
        </p:nvPicPr>
        <p:blipFill>
          <a:blip r:embed="rId2" cstate="print"/>
          <a:srcRect l="29518" t="20469" r="23225" b="31100"/>
          <a:stretch>
            <a:fillRect/>
          </a:stretch>
        </p:blipFill>
        <p:spPr bwMode="auto">
          <a:xfrm>
            <a:off x="4860032" y="476672"/>
            <a:ext cx="4033143" cy="2755538"/>
          </a:xfrm>
          <a:prstGeom prst="rect">
            <a:avLst/>
          </a:prstGeom>
          <a:noFill/>
        </p:spPr>
      </p:pic>
      <p:pic>
        <p:nvPicPr>
          <p:cNvPr id="3075" name="Picture 3" descr="C:\Users\user\Desktop\Новый год\IMG_37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3860503"/>
            <a:ext cx="3996184" cy="2664122"/>
          </a:xfrm>
          <a:prstGeom prst="rect">
            <a:avLst/>
          </a:prstGeom>
          <a:noFill/>
        </p:spPr>
      </p:pic>
      <p:pic>
        <p:nvPicPr>
          <p:cNvPr id="3076" name="Picture 4" descr="C:\Users\user\Desktop\Новый год\IMG_37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3836243"/>
            <a:ext cx="3961135" cy="26407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274638"/>
            <a:ext cx="4320728" cy="1143000"/>
          </a:xfrm>
        </p:spPr>
        <p:txBody>
          <a:bodyPr tIns="0">
            <a:noAutofit/>
          </a:bodyPr>
          <a:lstStyle/>
          <a:p>
            <a:pPr algn="l"/>
            <a:r>
              <a:rPr lang="ru-RU" sz="3200" b="1" dirty="0" smtClean="0"/>
              <a:t>Международный</a:t>
            </a:r>
            <a:r>
              <a:rPr lang="ru-RU" sz="3200" dirty="0" smtClean="0"/>
              <a:t> </a:t>
            </a:r>
            <a:r>
              <a:rPr lang="ru-RU" sz="3200" b="1" dirty="0" err="1" smtClean="0"/>
              <a:t>деньотказа</a:t>
            </a:r>
            <a:r>
              <a:rPr lang="ru-RU" sz="3200" dirty="0" smtClean="0"/>
              <a:t> </a:t>
            </a:r>
            <a:r>
              <a:rPr lang="ru-RU" sz="3200" b="1" dirty="0" smtClean="0"/>
              <a:t>от</a:t>
            </a:r>
            <a:r>
              <a:rPr lang="ru-RU" sz="3200" dirty="0" smtClean="0"/>
              <a:t> </a:t>
            </a:r>
            <a:r>
              <a:rPr lang="ru-RU" sz="3200" b="1" dirty="0" smtClean="0"/>
              <a:t>курения</a:t>
            </a:r>
            <a:r>
              <a:rPr lang="ru-RU" sz="4800" dirty="0" smtClean="0"/>
              <a:t> </a:t>
            </a: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12776"/>
            <a:ext cx="4716016" cy="2376264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dirty="0" smtClean="0"/>
              <a:t>Отмечается каждый третий четверг </a:t>
            </a:r>
            <a:r>
              <a:rPr lang="ru-RU" b="1" dirty="0" smtClean="0"/>
              <a:t>ноября</a:t>
            </a:r>
            <a:r>
              <a:rPr lang="ru-RU" dirty="0" smtClean="0"/>
              <a:t>. В 2020 году он выпадает на 19 </a:t>
            </a:r>
            <a:r>
              <a:rPr lang="ru-RU" b="1" dirty="0" smtClean="0"/>
              <a:t>ноября</a:t>
            </a:r>
            <a:r>
              <a:rPr lang="ru-RU" dirty="0" smtClean="0"/>
              <a:t>. Праздник возник в 1977 году по инициативе Американского онкологического общества. </a:t>
            </a:r>
          </a:p>
          <a:p>
            <a:pPr algn="just"/>
            <a:r>
              <a:rPr lang="ru-RU" dirty="0" smtClean="0"/>
              <a:t>Активисты школы провели занятия с просмотром видеороликов «Вся правда о табаке», десятиклассники распространили листовки в школе и в микрорайоне.</a:t>
            </a:r>
          </a:p>
          <a:p>
            <a:pPr algn="just"/>
            <a:endParaRPr lang="ru-RU" dirty="0"/>
          </a:p>
        </p:txBody>
      </p:sp>
      <p:pic>
        <p:nvPicPr>
          <p:cNvPr id="2051" name="Picture 3" descr="C:\Users\user\Desktop\Курение день отказа\IMG_20201113_1402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7696" y="333375"/>
            <a:ext cx="3935479" cy="2951609"/>
          </a:xfrm>
          <a:prstGeom prst="rect">
            <a:avLst/>
          </a:prstGeom>
          <a:noFill/>
        </p:spPr>
      </p:pic>
      <p:pic>
        <p:nvPicPr>
          <p:cNvPr id="2053" name="Picture 5" descr="C:\Users\user\Desktop\Курение день отказа\IMG_20201113_0903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553775"/>
            <a:ext cx="3961134" cy="2970850"/>
          </a:xfrm>
          <a:prstGeom prst="rect">
            <a:avLst/>
          </a:prstGeom>
          <a:noFill/>
        </p:spPr>
      </p:pic>
      <p:pic>
        <p:nvPicPr>
          <p:cNvPr id="2054" name="Picture 6" descr="C:\Users\user\Desktop\Курение день отказа\IMG_20201113_0904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3608115"/>
            <a:ext cx="3888680" cy="29165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274638"/>
            <a:ext cx="4176712" cy="850106"/>
          </a:xfrm>
        </p:spPr>
        <p:txBody>
          <a:bodyPr tIns="0">
            <a:noAutofit/>
          </a:bodyPr>
          <a:lstStyle/>
          <a:p>
            <a:pPr algn="l"/>
            <a:r>
              <a:rPr lang="ru-RU" sz="2800" b="1" dirty="0" smtClean="0"/>
              <a:t>290 лет со дня рождения  Александра Суворова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40768"/>
            <a:ext cx="4572000" cy="2304256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sz="3400" dirty="0" smtClean="0"/>
              <a:t>Великий русский полководец  оставил огромное военно-теоретическое и практическое наследие. Всю свою жизнь Александр Васильевич отдал служению России. Он говорил: «Горжусь, что я русский!.. Потомство мое прошу брать пример… до издыхания быть верным Отечеству». </a:t>
            </a:r>
          </a:p>
          <a:p>
            <a:pPr algn="just"/>
            <a:r>
              <a:rPr lang="ru-RU" sz="3400" dirty="0" smtClean="0"/>
              <a:t>В честь этой даты в школе прошли классные часы и просмотр фильма «Суворов. Штурм Измаила».</a:t>
            </a:r>
          </a:p>
          <a:p>
            <a:endParaRPr lang="ru-RU" dirty="0"/>
          </a:p>
        </p:txBody>
      </p:sp>
      <p:pic>
        <p:nvPicPr>
          <p:cNvPr id="3074" name="Picture 2" descr="C:\Users\user\Desktop\Суроров\Суворов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97239" y="333375"/>
            <a:ext cx="3995936" cy="29969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274638"/>
            <a:ext cx="4176712" cy="1143000"/>
          </a:xfrm>
        </p:spPr>
        <p:txBody>
          <a:bodyPr tIns="0">
            <a:noAutofit/>
          </a:bodyPr>
          <a:lstStyle/>
          <a:p>
            <a:pPr algn="l"/>
            <a:r>
              <a:rPr lang="ru-RU" dirty="0" smtClean="0"/>
              <a:t>Экологический урок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1"/>
            <a:ext cx="4572000" cy="1828800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Ребят, вместе с учителем биологии, обсудили экологические проблемы нашего города и их влияние на человека. Семиклассники изготовили и развесили около школы кормушки для зимующих птиц и всю зиму будут их подкармливать.</a:t>
            </a:r>
          </a:p>
          <a:p>
            <a:endParaRPr lang="ru-RU" dirty="0"/>
          </a:p>
        </p:txBody>
      </p:sp>
      <p:pic>
        <p:nvPicPr>
          <p:cNvPr id="1026" name="Picture 2" descr="C:\Users\user\Desktop\кормушки урок экологии\IMG-20201120-WA0002.jpg"/>
          <p:cNvPicPr>
            <a:picLocks noChangeAspect="1" noChangeArrowheads="1"/>
          </p:cNvPicPr>
          <p:nvPr/>
        </p:nvPicPr>
        <p:blipFill>
          <a:blip r:embed="rId2" cstate="print"/>
          <a:srcRect l="26675" t="26644" b="5026"/>
          <a:stretch>
            <a:fillRect/>
          </a:stretch>
        </p:blipFill>
        <p:spPr bwMode="auto">
          <a:xfrm>
            <a:off x="4860031" y="333375"/>
            <a:ext cx="4033143" cy="2818785"/>
          </a:xfrm>
          <a:prstGeom prst="rect">
            <a:avLst/>
          </a:prstGeom>
          <a:noFill/>
        </p:spPr>
      </p:pic>
      <p:pic>
        <p:nvPicPr>
          <p:cNvPr id="1027" name="Picture 3" descr="C:\Users\user\Desktop\кормушки урок экологии\IMG-20201120-WA00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3554109"/>
            <a:ext cx="3960688" cy="2970516"/>
          </a:xfrm>
          <a:prstGeom prst="rect">
            <a:avLst/>
          </a:prstGeom>
          <a:noFill/>
        </p:spPr>
      </p:pic>
      <p:pic>
        <p:nvPicPr>
          <p:cNvPr id="1028" name="Picture 4" descr="C:\Users\user\Desktop\кормушки урок экологии\IMG-20201120-WA00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3553774"/>
            <a:ext cx="3961135" cy="29708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764704"/>
            <a:ext cx="4176712" cy="1143000"/>
          </a:xfrm>
        </p:spPr>
        <p:txBody>
          <a:bodyPr tIns="0">
            <a:noAutofit/>
          </a:bodyPr>
          <a:lstStyle/>
          <a:p>
            <a:pPr algn="l"/>
            <a:r>
              <a:rPr lang="ru-RU" sz="2800" dirty="0" smtClean="0"/>
              <a:t>1 декабря—международный день борьбы со СПИД</a:t>
            </a:r>
            <a:r>
              <a:rPr lang="ru-RU" sz="4800" dirty="0" smtClean="0"/>
              <a:t/>
            </a:r>
            <a:br>
              <a:rPr lang="ru-RU" sz="4800" dirty="0" smtClean="0"/>
            </a:b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72816"/>
            <a:ext cx="4572000" cy="182880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/>
              <a:t>Активисты отряда «Правильный выбор», вместе с психологом школы, провели агитбригаду и показали в классах видеоролики, посвященные здоровому образу жизни.</a:t>
            </a:r>
          </a:p>
          <a:p>
            <a:pPr algn="just"/>
            <a:endParaRPr lang="ru-RU" dirty="0"/>
          </a:p>
        </p:txBody>
      </p:sp>
      <p:pic>
        <p:nvPicPr>
          <p:cNvPr id="1028" name="Picture 4" descr="C:\Users\user\Desktop\СПИД 1 декабря\IMG_3647.JPG"/>
          <p:cNvPicPr>
            <a:picLocks noChangeAspect="1" noChangeArrowheads="1"/>
          </p:cNvPicPr>
          <p:nvPr/>
        </p:nvPicPr>
        <p:blipFill>
          <a:blip r:embed="rId2" cstate="print"/>
          <a:srcRect l="2480" t="22750" r="28198" b="3311"/>
          <a:stretch>
            <a:fillRect/>
          </a:stretch>
        </p:blipFill>
        <p:spPr bwMode="auto">
          <a:xfrm>
            <a:off x="4716016" y="333375"/>
            <a:ext cx="4177159" cy="2970213"/>
          </a:xfrm>
          <a:prstGeom prst="rect">
            <a:avLst/>
          </a:prstGeom>
          <a:noFill/>
        </p:spPr>
      </p:pic>
      <p:pic>
        <p:nvPicPr>
          <p:cNvPr id="1026" name="Picture 2" descr="C:\Users\user\Desktop\СПИД 1 декабря\IMG_20201202_1308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3429000"/>
            <a:ext cx="4127500" cy="3095625"/>
          </a:xfrm>
          <a:prstGeom prst="rect">
            <a:avLst/>
          </a:prstGeom>
          <a:noFill/>
        </p:spPr>
      </p:pic>
      <p:pic>
        <p:nvPicPr>
          <p:cNvPr id="1027" name="Picture 3" descr="C:\Users\user\Desktop\СПИД 1 декабря\IMG_20201202_1307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05218" y="3429000"/>
            <a:ext cx="4187957" cy="31409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274638"/>
            <a:ext cx="4176712" cy="1143000"/>
          </a:xfrm>
        </p:spPr>
        <p:txBody>
          <a:bodyPr tIns="0">
            <a:noAutofit/>
          </a:bodyPr>
          <a:lstStyle/>
          <a:p>
            <a:pPr algn="l"/>
            <a:r>
              <a:rPr lang="ru-RU" sz="3600" dirty="0" smtClean="0"/>
              <a:t>Библиотечные уроки. А.В. </a:t>
            </a:r>
            <a:r>
              <a:rPr lang="ru-RU" sz="3600" smtClean="0"/>
              <a:t>Суворов.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1"/>
            <a:ext cx="4572000" cy="1828800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В библиотеке школы организована выставка литературы, посвящённая великому полководцу. Также, </a:t>
            </a:r>
            <a:r>
              <a:rPr lang="ru-RU" dirty="0" err="1" smtClean="0"/>
              <a:t>провелось</a:t>
            </a:r>
            <a:r>
              <a:rPr lang="ru-RU" dirty="0" smtClean="0"/>
              <a:t> ряд уроков с </a:t>
            </a:r>
            <a:r>
              <a:rPr lang="ru-RU" dirty="0" err="1" smtClean="0"/>
              <a:t>мультимедиа-прзентацией</a:t>
            </a:r>
            <a:r>
              <a:rPr lang="ru-RU" dirty="0" smtClean="0"/>
              <a:t> о жизни и подвигах А.В. Суворова.</a:t>
            </a:r>
          </a:p>
          <a:p>
            <a:endParaRPr lang="ru-RU" dirty="0"/>
          </a:p>
        </p:txBody>
      </p:sp>
      <p:pic>
        <p:nvPicPr>
          <p:cNvPr id="1026" name="Picture 2" descr="C:\Users\user\Desktop\Библиотека Суворов\IMG_36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333374"/>
            <a:ext cx="4105151" cy="2736767"/>
          </a:xfrm>
          <a:prstGeom prst="rect">
            <a:avLst/>
          </a:prstGeom>
          <a:noFill/>
        </p:spPr>
      </p:pic>
      <p:pic>
        <p:nvPicPr>
          <p:cNvPr id="1027" name="Picture 3" descr="C:\Users\user\Desktop\Библиотека Суворов\IMG_36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3789040"/>
            <a:ext cx="4103378" cy="2735585"/>
          </a:xfrm>
          <a:prstGeom prst="rect">
            <a:avLst/>
          </a:prstGeom>
          <a:noFill/>
        </p:spPr>
      </p:pic>
      <p:pic>
        <p:nvPicPr>
          <p:cNvPr id="1029" name="Picture 5" descr="C:\Users\user\Desktop\Библиотека Суворов\IMG_37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53223" y="3764657"/>
            <a:ext cx="4139952" cy="27599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476672"/>
            <a:ext cx="4176712" cy="1143000"/>
          </a:xfrm>
        </p:spPr>
        <p:txBody>
          <a:bodyPr tIns="0">
            <a:noAutofit/>
          </a:bodyPr>
          <a:lstStyle/>
          <a:p>
            <a:pPr algn="l"/>
            <a:r>
              <a:rPr lang="ru-RU" sz="3200" dirty="0" smtClean="0"/>
              <a:t>Международный день борьбы с коррупцией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96752"/>
            <a:ext cx="4572000" cy="2448272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dirty="0" smtClean="0"/>
              <a:t>В 5-7-х классах состоялись внеклассные занятия «Из истории коррупции». На уроке в 5 классе присутствовал капитан полиции Степанов И.Н.. Иван Николаевич рассказал кадетам о анти коррупционных мероприятиях в нашем городе и ответил на интересующие ребят вопросы. </a:t>
            </a:r>
          </a:p>
          <a:p>
            <a:pPr algn="just"/>
            <a:r>
              <a:rPr lang="ru-RU" dirty="0" smtClean="0"/>
              <a:t>Также состоялся конкурс анти коррупционных </a:t>
            </a:r>
            <a:r>
              <a:rPr lang="ru-RU" dirty="0" err="1" smtClean="0"/>
              <a:t>постеров</a:t>
            </a:r>
            <a:r>
              <a:rPr lang="ru-RU" dirty="0" smtClean="0"/>
              <a:t>.</a:t>
            </a:r>
          </a:p>
          <a:p>
            <a:pPr algn="just"/>
            <a:endParaRPr lang="ru-RU" dirty="0"/>
          </a:p>
        </p:txBody>
      </p:sp>
      <p:pic>
        <p:nvPicPr>
          <p:cNvPr id="2050" name="Picture 2" descr="C:\Users\user\Desktop\коррупция\IMG_20201203_1421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333373"/>
            <a:ext cx="3961135" cy="2970853"/>
          </a:xfrm>
          <a:prstGeom prst="rect">
            <a:avLst/>
          </a:prstGeom>
          <a:noFill/>
        </p:spPr>
      </p:pic>
      <p:pic>
        <p:nvPicPr>
          <p:cNvPr id="2051" name="Picture 3" descr="C:\Users\user\Desktop\коррупция\IMG-20201207-WA0005.jpg"/>
          <p:cNvPicPr>
            <a:picLocks noChangeAspect="1" noChangeArrowheads="1"/>
          </p:cNvPicPr>
          <p:nvPr/>
        </p:nvPicPr>
        <p:blipFill>
          <a:blip r:embed="rId3" cstate="print"/>
          <a:srcRect t="26900" b="20600"/>
          <a:stretch>
            <a:fillRect/>
          </a:stretch>
        </p:blipFill>
        <p:spPr bwMode="auto">
          <a:xfrm>
            <a:off x="395288" y="3717031"/>
            <a:ext cx="4010903" cy="2807593"/>
          </a:xfrm>
          <a:prstGeom prst="rect">
            <a:avLst/>
          </a:prstGeom>
          <a:noFill/>
        </p:spPr>
      </p:pic>
      <p:pic>
        <p:nvPicPr>
          <p:cNvPr id="2052" name="Picture 4" descr="C:\Users\user\Desktop\коррупция\IMG-20201207-WA0015.jpg"/>
          <p:cNvPicPr>
            <a:picLocks noChangeAspect="1" noChangeArrowheads="1"/>
          </p:cNvPicPr>
          <p:nvPr/>
        </p:nvPicPr>
        <p:blipFill>
          <a:blip r:embed="rId4" cstate="print"/>
          <a:srcRect t="30050" b="17451"/>
          <a:stretch>
            <a:fillRect/>
          </a:stretch>
        </p:blipFill>
        <p:spPr bwMode="auto">
          <a:xfrm>
            <a:off x="4860032" y="3701465"/>
            <a:ext cx="4033142" cy="28231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288" y="333375"/>
            <a:ext cx="4176712" cy="791369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/>
              <a:t>День героев отечества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288" y="980728"/>
            <a:ext cx="4176712" cy="2448272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sz="1800" dirty="0" smtClean="0">
                <a:solidFill>
                  <a:schemeClr val="tx1"/>
                </a:solidFill>
              </a:rPr>
              <a:t>В школе прошли классные часы, посвящённые Дню героев Отечества.</a:t>
            </a:r>
          </a:p>
          <a:p>
            <a:pPr algn="just"/>
            <a:r>
              <a:rPr lang="ru-RU" sz="1800" dirty="0" smtClean="0">
                <a:solidFill>
                  <a:schemeClr val="tx1"/>
                </a:solidFill>
              </a:rPr>
              <a:t>Юнармейцы несли Вахту памяти и участвовали в городском митинге около мемориала «Вечная слава»</a:t>
            </a:r>
          </a:p>
          <a:p>
            <a:pPr algn="just"/>
            <a:r>
              <a:rPr lang="ru-RU" sz="1800" dirty="0" smtClean="0">
                <a:solidFill>
                  <a:schemeClr val="tx1"/>
                </a:solidFill>
              </a:rPr>
              <a:t>Активисты 7 класса, в рамках проекта «Чтобы помнили», расчистили от снега памятник 352-й стрелковой дивизии, провели для пятиклассников экскурсию, а жителям микрорайона раздали листовки с информацией о Дне героев Отечества.</a:t>
            </a:r>
          </a:p>
          <a:p>
            <a:pPr marL="342900" indent="-342900" algn="l">
              <a:lnSpc>
                <a:spcPct val="80000"/>
              </a:lnSpc>
            </a:pPr>
            <a:endParaRPr lang="ru-RU" sz="1800" dirty="0" smtClean="0">
              <a:solidFill>
                <a:schemeClr val="tx1"/>
              </a:solidFill>
            </a:endParaRPr>
          </a:p>
        </p:txBody>
      </p:sp>
      <p:pic>
        <p:nvPicPr>
          <p:cNvPr id="1026" name="Picture 2" descr="C:\Users\user\Desktop\День героев фото\IMG-20201210-WA0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0775" y="333375"/>
            <a:ext cx="3962400" cy="2971800"/>
          </a:xfrm>
          <a:prstGeom prst="rect">
            <a:avLst/>
          </a:prstGeom>
          <a:noFill/>
        </p:spPr>
      </p:pic>
      <p:pic>
        <p:nvPicPr>
          <p:cNvPr id="1027" name="Picture 3" descr="C:\Users\user\Desktop\День героев фото\IMG-20201210-WA0007.jpg"/>
          <p:cNvPicPr>
            <a:picLocks noChangeAspect="1" noChangeArrowheads="1"/>
          </p:cNvPicPr>
          <p:nvPr/>
        </p:nvPicPr>
        <p:blipFill>
          <a:blip r:embed="rId3" cstate="print"/>
          <a:srcRect l="7325" r="4849" b="17053"/>
          <a:stretch>
            <a:fillRect/>
          </a:stretch>
        </p:blipFill>
        <p:spPr bwMode="auto">
          <a:xfrm>
            <a:off x="395288" y="3573016"/>
            <a:ext cx="4166976" cy="2951609"/>
          </a:xfrm>
          <a:prstGeom prst="rect">
            <a:avLst/>
          </a:prstGeom>
          <a:noFill/>
        </p:spPr>
      </p:pic>
      <p:pic>
        <p:nvPicPr>
          <p:cNvPr id="1028" name="Picture 4" descr="C:\Users\user\Desktop\День героев фото\IMG-20201210-WA00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7696" y="3573016"/>
            <a:ext cx="3935479" cy="29516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288" y="333375"/>
            <a:ext cx="3528640" cy="863377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/>
              <a:t>Землянам о Земле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268760"/>
            <a:ext cx="3707904" cy="1752600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80000"/>
              </a:lnSpc>
              <a:buFont typeface="Arial" pitchFamily="34" charset="0"/>
              <a:buChar char="•"/>
            </a:pPr>
            <a:r>
              <a:rPr lang="ru-RU" sz="1800" dirty="0" smtClean="0"/>
              <a:t> Члены экологического отряда «Землянам о Земле» периодически кормят зимующих уток на городском пруду и засыпают корм в кормушки для птиц, расположенные около школы.</a:t>
            </a:r>
          </a:p>
          <a:p>
            <a:pPr marL="342900" indent="-342900" algn="just">
              <a:lnSpc>
                <a:spcPct val="80000"/>
              </a:lnSpc>
              <a:buFont typeface="Arial" pitchFamily="34" charset="0"/>
              <a:buChar char="•"/>
            </a:pPr>
            <a:endParaRPr lang="ru-RU" sz="1800" dirty="0" smtClean="0">
              <a:solidFill>
                <a:schemeClr val="tx1"/>
              </a:solidFill>
            </a:endParaRPr>
          </a:p>
        </p:txBody>
      </p:sp>
      <p:pic>
        <p:nvPicPr>
          <p:cNvPr id="1026" name="Picture 2" descr="C:\Users\user\Desktop\фото 2020-21\утки на пруду\bUFKeaTsvAY.jpg"/>
          <p:cNvPicPr>
            <a:picLocks noChangeAspect="1" noChangeArrowheads="1"/>
          </p:cNvPicPr>
          <p:nvPr/>
        </p:nvPicPr>
        <p:blipFill>
          <a:blip r:embed="rId2" cstate="print"/>
          <a:srcRect l="12746" t="10020" r="13654" b="29404"/>
          <a:stretch>
            <a:fillRect/>
          </a:stretch>
        </p:blipFill>
        <p:spPr bwMode="auto">
          <a:xfrm>
            <a:off x="4227056" y="333375"/>
            <a:ext cx="4666119" cy="2880320"/>
          </a:xfrm>
          <a:prstGeom prst="rect">
            <a:avLst/>
          </a:prstGeom>
          <a:noFill/>
        </p:spPr>
      </p:pic>
      <p:pic>
        <p:nvPicPr>
          <p:cNvPr id="1027" name="Picture 3" descr="C:\Users\user\Desktop\фото 2020-21\утки на пруду\gcTTqihxq3Q.jpg"/>
          <p:cNvPicPr>
            <a:picLocks noChangeAspect="1" noChangeArrowheads="1"/>
          </p:cNvPicPr>
          <p:nvPr/>
        </p:nvPicPr>
        <p:blipFill>
          <a:blip r:embed="rId3" cstate="print"/>
          <a:srcRect l="23631" t="3102" r="5495" b="38744"/>
          <a:stretch>
            <a:fillRect/>
          </a:stretch>
        </p:blipFill>
        <p:spPr bwMode="auto">
          <a:xfrm>
            <a:off x="4211960" y="3643877"/>
            <a:ext cx="4681215" cy="28807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308</Words>
  <Application>Microsoft Office PowerPoint</Application>
  <PresentationFormat>Экран (4:3)</PresentationFormat>
  <Paragraphs>26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Всемирный день         памяти жертв ДТП </vt:lpstr>
      <vt:lpstr>Международный деньотказа от курения </vt:lpstr>
      <vt:lpstr>290 лет со дня рождения  Александра Суворова</vt:lpstr>
      <vt:lpstr>Экологический урок</vt:lpstr>
      <vt:lpstr>1 декабря—международный день борьбы со СПИД </vt:lpstr>
      <vt:lpstr>Библиотечные уроки. А.В. Суворов.</vt:lpstr>
      <vt:lpstr>Международный день борьбы с коррупцией </vt:lpstr>
      <vt:lpstr>День героев отечества</vt:lpstr>
      <vt:lpstr>Землянам о Земле</vt:lpstr>
      <vt:lpstr>Полуфинал КАДЕТСКИЙ АВАНГАРД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Всемирный день         памяти жертв ДТП </dc:title>
  <dc:creator>user</dc:creator>
  <cp:lastModifiedBy>user</cp:lastModifiedBy>
  <cp:revision>1</cp:revision>
  <dcterms:created xsi:type="dcterms:W3CDTF">2021-04-02T07:52:46Z</dcterms:created>
  <dcterms:modified xsi:type="dcterms:W3CDTF">2021-04-02T07:53:33Z</dcterms:modified>
</cp:coreProperties>
</file>